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2" autoAdjust="0"/>
    <p:restoredTop sz="94694"/>
  </p:normalViewPr>
  <p:slideViewPr>
    <p:cSldViewPr snapToGrid="0">
      <p:cViewPr varScale="1">
        <p:scale>
          <a:sx n="112" d="100"/>
          <a:sy n="112" d="100"/>
        </p:scale>
        <p:origin x="41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17.02.2024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6" Type="http://schemas.openxmlformats.org/officeDocument/2006/relationships/image" Target="../media/image81.png"/><Relationship Id="rId21" Type="http://schemas.openxmlformats.org/officeDocument/2006/relationships/image" Target="../media/image78.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57.png"/><Relationship Id="rId50" Type="http://schemas.openxmlformats.org/officeDocument/2006/relationships/image" Target="../media/image102.svg"/><Relationship Id="rId55" Type="http://schemas.openxmlformats.org/officeDocument/2006/relationships/image" Target="../media/image107.png"/><Relationship Id="rId63" Type="http://schemas.openxmlformats.org/officeDocument/2006/relationships/image" Target="../media/image110.png"/><Relationship Id="rId68" Type="http://schemas.openxmlformats.org/officeDocument/2006/relationships/image" Target="../media/image115.png"/><Relationship Id="rId76" Type="http://schemas.openxmlformats.org/officeDocument/2006/relationships/image" Target="../media/image52.png"/><Relationship Id="rId84" Type="http://schemas.openxmlformats.org/officeDocument/2006/relationships/image" Target="../media/image125.png"/><Relationship Id="rId89" Type="http://schemas.openxmlformats.org/officeDocument/2006/relationships/image" Target="../media/image128.png"/><Relationship Id="rId97" Type="http://schemas.openxmlformats.org/officeDocument/2006/relationships/image" Target="../media/image136.png"/><Relationship Id="rId7" Type="http://schemas.openxmlformats.org/officeDocument/2006/relationships/image" Target="../media/image64.png"/><Relationship Id="rId71" Type="http://schemas.openxmlformats.org/officeDocument/2006/relationships/image" Target="../media/image118.png"/><Relationship Id="rId92" Type="http://schemas.openxmlformats.org/officeDocument/2006/relationships/image" Target="../media/image131.png"/><Relationship Id="rId2" Type="http://schemas.openxmlformats.org/officeDocument/2006/relationships/slideLayout" Target="../slideLayouts/slideLayout3.xml"/><Relationship Id="rId16" Type="http://schemas.openxmlformats.org/officeDocument/2006/relationships/image" Target="../media/image73.png"/><Relationship Id="rId29" Type="http://schemas.openxmlformats.org/officeDocument/2006/relationships/image" Target="../media/image84.png"/><Relationship Id="rId11" Type="http://schemas.openxmlformats.org/officeDocument/2006/relationships/image" Target="../media/image68.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50.png"/><Relationship Id="rId53" Type="http://schemas.openxmlformats.org/officeDocument/2006/relationships/image" Target="../media/image105.png"/><Relationship Id="rId58" Type="http://schemas.openxmlformats.org/officeDocument/2006/relationships/image" Target="../media/image27.png"/><Relationship Id="rId66" Type="http://schemas.openxmlformats.org/officeDocument/2006/relationships/image" Target="../media/image113.png"/><Relationship Id="rId74" Type="http://schemas.openxmlformats.org/officeDocument/2006/relationships/image" Target="../media/image44.png"/><Relationship Id="rId79" Type="http://schemas.openxmlformats.org/officeDocument/2006/relationships/image" Target="../media/image120.png"/><Relationship Id="rId87" Type="http://schemas.openxmlformats.org/officeDocument/2006/relationships/image" Target="../media/image42.png"/><Relationship Id="rId5" Type="http://schemas.openxmlformats.org/officeDocument/2006/relationships/image" Target="../media/image63.png"/><Relationship Id="rId61" Type="http://schemas.openxmlformats.org/officeDocument/2006/relationships/image" Target="../media/image53.png"/><Relationship Id="rId82" Type="http://schemas.openxmlformats.org/officeDocument/2006/relationships/image" Target="../media/image123.png"/><Relationship Id="rId90" Type="http://schemas.openxmlformats.org/officeDocument/2006/relationships/image" Target="../media/image129.png"/><Relationship Id="rId95" Type="http://schemas.openxmlformats.org/officeDocument/2006/relationships/image" Target="../media/image134.png"/><Relationship Id="rId19" Type="http://schemas.openxmlformats.org/officeDocument/2006/relationships/image" Target="../media/image76.png"/><Relationship Id="rId14" Type="http://schemas.openxmlformats.org/officeDocument/2006/relationships/image" Target="../media/image71.png"/><Relationship Id="rId22" Type="http://schemas.openxmlformats.org/officeDocument/2006/relationships/image" Target="../media/image4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0.png"/><Relationship Id="rId56" Type="http://schemas.openxmlformats.org/officeDocument/2006/relationships/image" Target="../media/image108.png"/><Relationship Id="rId64" Type="http://schemas.openxmlformats.org/officeDocument/2006/relationships/image" Target="../media/image111.png"/><Relationship Id="rId69" Type="http://schemas.openxmlformats.org/officeDocument/2006/relationships/image" Target="../media/image116.png"/><Relationship Id="rId77" Type="http://schemas.openxmlformats.org/officeDocument/2006/relationships/image" Target="../media/image26.png"/><Relationship Id="rId8" Type="http://schemas.openxmlformats.org/officeDocument/2006/relationships/image" Target="../media/image65.png"/><Relationship Id="rId51" Type="http://schemas.openxmlformats.org/officeDocument/2006/relationships/image" Target="../media/image103.png"/><Relationship Id="rId72" Type="http://schemas.openxmlformats.org/officeDocument/2006/relationships/image" Target="../media/image55.png"/><Relationship Id="rId80" Type="http://schemas.openxmlformats.org/officeDocument/2006/relationships/image" Target="../media/image121.png"/><Relationship Id="rId85" Type="http://schemas.openxmlformats.org/officeDocument/2006/relationships/image" Target="../media/image126.png"/><Relationship Id="rId93" Type="http://schemas.openxmlformats.org/officeDocument/2006/relationships/image" Target="../media/image132.png"/><Relationship Id="rId98" Type="http://schemas.openxmlformats.org/officeDocument/2006/relationships/image" Target="../media/image137.png"/><Relationship Id="rId3" Type="http://schemas.openxmlformats.org/officeDocument/2006/relationships/oleObject" Target="../embeddings/oleObject20.bin"/><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0.png"/><Relationship Id="rId33" Type="http://schemas.openxmlformats.org/officeDocument/2006/relationships/image" Target="../media/image46.png"/><Relationship Id="rId38" Type="http://schemas.openxmlformats.org/officeDocument/2006/relationships/image" Target="../media/image92.jpg"/><Relationship Id="rId46" Type="http://schemas.openxmlformats.org/officeDocument/2006/relationships/image" Target="../media/image99.png"/><Relationship Id="rId59" Type="http://schemas.openxmlformats.org/officeDocument/2006/relationships/image" Target="../media/image61.png"/><Relationship Id="rId67" Type="http://schemas.openxmlformats.org/officeDocument/2006/relationships/image" Target="../media/image114.png"/><Relationship Id="rId20" Type="http://schemas.openxmlformats.org/officeDocument/2006/relationships/image" Target="../media/image77.png"/><Relationship Id="rId41" Type="http://schemas.openxmlformats.org/officeDocument/2006/relationships/image" Target="../media/image95.png"/><Relationship Id="rId54" Type="http://schemas.openxmlformats.org/officeDocument/2006/relationships/image" Target="../media/image106.png"/><Relationship Id="rId62" Type="http://schemas.openxmlformats.org/officeDocument/2006/relationships/image" Target="../media/image60.png"/><Relationship Id="rId70" Type="http://schemas.openxmlformats.org/officeDocument/2006/relationships/image" Target="../media/image117.png"/><Relationship Id="rId75" Type="http://schemas.openxmlformats.org/officeDocument/2006/relationships/image" Target="../media/image49.png"/><Relationship Id="rId83" Type="http://schemas.openxmlformats.org/officeDocument/2006/relationships/image" Target="../media/image124.png"/><Relationship Id="rId88" Type="http://schemas.openxmlformats.org/officeDocument/2006/relationships/image" Target="../media/image59.png"/><Relationship Id="rId91" Type="http://schemas.openxmlformats.org/officeDocument/2006/relationships/image" Target="../media/image130.png"/><Relationship Id="rId96" Type="http://schemas.openxmlformats.org/officeDocument/2006/relationships/image" Target="../media/image135.png"/><Relationship Id="rId1" Type="http://schemas.openxmlformats.org/officeDocument/2006/relationships/tags" Target="../tags/tag22.xml"/><Relationship Id="rId6" Type="http://schemas.openxmlformats.org/officeDocument/2006/relationships/image" Target="../media/image56.png"/><Relationship Id="rId15" Type="http://schemas.openxmlformats.org/officeDocument/2006/relationships/image" Target="../media/image72.png"/><Relationship Id="rId23" Type="http://schemas.openxmlformats.org/officeDocument/2006/relationships/image" Target="../media/image51.png"/><Relationship Id="rId28" Type="http://schemas.openxmlformats.org/officeDocument/2006/relationships/image" Target="../media/image83.png"/><Relationship Id="rId36" Type="http://schemas.openxmlformats.org/officeDocument/2006/relationships/image" Target="../media/image90.png"/><Relationship Id="rId49" Type="http://schemas.openxmlformats.org/officeDocument/2006/relationships/image" Target="../media/image101.png"/><Relationship Id="rId57" Type="http://schemas.openxmlformats.org/officeDocument/2006/relationships/image" Target="../media/image109.png"/><Relationship Id="rId10" Type="http://schemas.openxmlformats.org/officeDocument/2006/relationships/image" Target="../media/image67.png"/><Relationship Id="rId31" Type="http://schemas.openxmlformats.org/officeDocument/2006/relationships/image" Target="../media/image86.png"/><Relationship Id="rId44" Type="http://schemas.openxmlformats.org/officeDocument/2006/relationships/image" Target="../media/image98.png"/><Relationship Id="rId52" Type="http://schemas.openxmlformats.org/officeDocument/2006/relationships/image" Target="../media/image104.png"/><Relationship Id="rId60" Type="http://schemas.openxmlformats.org/officeDocument/2006/relationships/image" Target="../media/image48.png"/><Relationship Id="rId65" Type="http://schemas.openxmlformats.org/officeDocument/2006/relationships/image" Target="../media/image112.png"/><Relationship Id="rId73" Type="http://schemas.openxmlformats.org/officeDocument/2006/relationships/image" Target="../media/image41.png"/><Relationship Id="rId78" Type="http://schemas.openxmlformats.org/officeDocument/2006/relationships/image" Target="../media/image119.png"/><Relationship Id="rId81" Type="http://schemas.openxmlformats.org/officeDocument/2006/relationships/image" Target="../media/image122.png"/><Relationship Id="rId86" Type="http://schemas.openxmlformats.org/officeDocument/2006/relationships/image" Target="../media/image127.png"/><Relationship Id="rId94" Type="http://schemas.openxmlformats.org/officeDocument/2006/relationships/image" Target="../media/image133.png"/><Relationship Id="rId4" Type="http://schemas.openxmlformats.org/officeDocument/2006/relationships/image" Target="../media/image7.emf"/><Relationship Id="rId9"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39" Type="http://schemas.openxmlformats.org/officeDocument/2006/relationships/image" Target="../media/image93.png"/></Relationships>
</file>

<file path=ppt/slides/_rels/slide1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 Type="http://schemas.openxmlformats.org/officeDocument/2006/relationships/oleObject" Target="../embeddings/oleObject21.bin"/><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2" Type="http://schemas.openxmlformats.org/officeDocument/2006/relationships/slideLayout" Target="../slideLayouts/slideLayout3.xml"/><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7.emf"/><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62.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63.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17.02.2024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285224"/>
            <a:ext cx="2902509" cy="2926300"/>
          </a:xfrm>
        </p:spPr>
        <p:txBody>
          <a:bodyPr/>
          <a:lstStyle/>
          <a:p>
            <a:pPr marL="285750" indent="-285750">
              <a:buFont typeface="Arial" panose="020B0604020202020204" pitchFamily="34" charset="0"/>
              <a:buChar char="•"/>
            </a:pPr>
            <a:r>
              <a:rPr lang="en-US" sz="1600" dirty="0"/>
              <a:t>94 Named Partners</a:t>
            </a:r>
          </a:p>
          <a:p>
            <a:pPr marL="285750" indent="-285750">
              <a:buFont typeface="Arial" panose="020B0604020202020204" pitchFamily="34" charset="0"/>
              <a:buChar char="•"/>
            </a:pPr>
            <a:r>
              <a:rPr lang="en-US" sz="1600" dirty="0"/>
              <a:t>324 (+144) companies participating in CAMARA</a:t>
            </a:r>
          </a:p>
          <a:p>
            <a:pPr marL="285750" indent="-285750">
              <a:buFont typeface="Arial" panose="020B0604020202020204" pitchFamily="34" charset="0"/>
              <a:buChar char="•"/>
            </a:pPr>
            <a:r>
              <a:rPr lang="en-US" sz="1600" dirty="0"/>
              <a:t>23 Active API development repos </a:t>
            </a:r>
          </a:p>
          <a:p>
            <a:pPr marL="285750" indent="-285750">
              <a:buFont typeface="Arial" panose="020B0604020202020204" pitchFamily="34" charset="0"/>
              <a:buChar char="•"/>
            </a:pPr>
            <a:r>
              <a:rPr lang="en-US" sz="1600" dirty="0"/>
              <a:t>961 (+917) people joined CAMARA</a:t>
            </a:r>
          </a:p>
          <a:p>
            <a:pPr marL="285750" indent="-285750">
              <a:buFont typeface="Arial" panose="020B0604020202020204" pitchFamily="34" charset="0"/>
              <a:buChar char="•"/>
            </a:pPr>
            <a:r>
              <a:rPr lang="en-US" sz="1600" dirty="0"/>
              <a:t>Development ”home” for GSMA Open Gateway</a:t>
            </a:r>
          </a:p>
          <a:p>
            <a:endParaRPr lang="de-DE" sz="1600" dirty="0"/>
          </a:p>
        </p:txBody>
      </p:sp>
      <p:pic>
        <p:nvPicPr>
          <p:cNvPr id="5" name="Grafik 4">
            <a:extLst>
              <a:ext uri="{FF2B5EF4-FFF2-40B4-BE49-F238E27FC236}">
                <a16:creationId xmlns:a16="http://schemas.microsoft.com/office/drawing/2014/main" id="{394D0176-E1F2-CE79-62DE-9D24F87650F1}"/>
              </a:ext>
            </a:extLst>
          </p:cNvPr>
          <p:cNvPicPr>
            <a:picLocks noChangeAspect="1"/>
          </p:cNvPicPr>
          <p:nvPr/>
        </p:nvPicPr>
        <p:blipFill>
          <a:blip r:embed="rId5"/>
          <a:stretch>
            <a:fillRect/>
          </a:stretch>
        </p:blipFill>
        <p:spPr>
          <a:xfrm>
            <a:off x="163367" y="2137343"/>
            <a:ext cx="8135596" cy="3222061"/>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108" name="Gruppieren 107">
            <a:extLst>
              <a:ext uri="{FF2B5EF4-FFF2-40B4-BE49-F238E27FC236}">
                <a16:creationId xmlns:a16="http://schemas.microsoft.com/office/drawing/2014/main" id="{E65F84CE-4556-1474-4B6B-9EA84EAC2175}"/>
              </a:ext>
            </a:extLst>
          </p:cNvPr>
          <p:cNvGrpSpPr/>
          <p:nvPr/>
        </p:nvGrpSpPr>
        <p:grpSpPr>
          <a:xfrm>
            <a:off x="219221" y="2330151"/>
            <a:ext cx="11071463" cy="740918"/>
            <a:chOff x="219221" y="2330151"/>
            <a:chExt cx="11071463"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5"/>
            <a:stretch>
              <a:fillRect/>
            </a:stretch>
          </p:blipFill>
          <p:spPr>
            <a:xfrm>
              <a:off x="3797718"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6"/>
            <a:stretch>
              <a:fillRect/>
            </a:stretch>
          </p:blipFill>
          <p:spPr>
            <a:xfrm>
              <a:off x="1952354" y="2461310"/>
              <a:ext cx="1180323" cy="478600"/>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7"/>
            <a:stretch>
              <a:fillRect/>
            </a:stretch>
          </p:blipFill>
          <p:spPr>
            <a:xfrm>
              <a:off x="219221"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8"/>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9"/>
            <a:stretch>
              <a:fillRect/>
            </a:stretch>
          </p:blipFill>
          <p:spPr>
            <a:xfrm>
              <a:off x="1263123"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10"/>
            <a:stretch>
              <a:fillRect/>
            </a:stretch>
          </p:blipFill>
          <p:spPr>
            <a:xfrm>
              <a:off x="7185080"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11"/>
            <a:stretch>
              <a:fillRect/>
            </a:stretch>
          </p:blipFill>
          <p:spPr>
            <a:xfrm>
              <a:off x="7767877"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12"/>
            <a:stretch>
              <a:fillRect/>
            </a:stretch>
          </p:blipFill>
          <p:spPr>
            <a:xfrm>
              <a:off x="6471098"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13"/>
            <a:stretch>
              <a:fillRect/>
            </a:stretch>
          </p:blipFill>
          <p:spPr>
            <a:xfrm>
              <a:off x="8359394"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14"/>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15"/>
            <a:stretch>
              <a:fillRect/>
            </a:stretch>
          </p:blipFill>
          <p:spPr>
            <a:xfrm>
              <a:off x="929221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16"/>
            <a:stretch>
              <a:fillRect/>
            </a:stretch>
          </p:blipFill>
          <p:spPr>
            <a:xfrm>
              <a:off x="47527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17"/>
            <a:stretch>
              <a:fillRect/>
            </a:stretch>
          </p:blipFill>
          <p:spPr>
            <a:xfrm>
              <a:off x="2978099"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18"/>
            <a:stretch>
              <a:fillRect/>
            </a:stretch>
          </p:blipFill>
          <p:spPr>
            <a:xfrm>
              <a:off x="5625956" y="2479127"/>
              <a:ext cx="774869" cy="442967"/>
            </a:xfrm>
            <a:prstGeom prst="rect">
              <a:avLst/>
            </a:prstGeom>
          </p:spPr>
        </p:pic>
      </p:grpSp>
      <p:grpSp>
        <p:nvGrpSpPr>
          <p:cNvPr id="129" name="Gruppieren 128">
            <a:extLst>
              <a:ext uri="{FF2B5EF4-FFF2-40B4-BE49-F238E27FC236}">
                <a16:creationId xmlns:a16="http://schemas.microsoft.com/office/drawing/2014/main" id="{E798C2AC-447D-ACF1-5DB2-6CCBC8D89C6B}"/>
              </a:ext>
            </a:extLst>
          </p:cNvPr>
          <p:cNvGrpSpPr/>
          <p:nvPr/>
        </p:nvGrpSpPr>
        <p:grpSpPr>
          <a:xfrm>
            <a:off x="292174" y="4117758"/>
            <a:ext cx="11117420" cy="993559"/>
            <a:chOff x="292174" y="4117758"/>
            <a:chExt cx="11117420" cy="993559"/>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19"/>
            <a:stretch>
              <a:fillRect/>
            </a:stretch>
          </p:blipFill>
          <p:spPr>
            <a:xfrm>
              <a:off x="9626600" y="4525710"/>
              <a:ext cx="763128" cy="177654"/>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20"/>
            <a:stretch>
              <a:fillRect/>
            </a:stretch>
          </p:blipFill>
          <p:spPr>
            <a:xfrm>
              <a:off x="10376091" y="4452928"/>
              <a:ext cx="1033503" cy="323219"/>
            </a:xfrm>
            <a:prstGeom prst="rect">
              <a:avLst/>
            </a:prstGeom>
          </p:spPr>
        </p:pic>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21"/>
            <a:stretch>
              <a:fillRect/>
            </a:stretch>
          </p:blipFill>
          <p:spPr>
            <a:xfrm>
              <a:off x="292174" y="4452928"/>
              <a:ext cx="772729" cy="323219"/>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22"/>
            <a:stretch>
              <a:fillRect/>
            </a:stretch>
          </p:blipFill>
          <p:spPr>
            <a:xfrm>
              <a:off x="2052663" y="4309111"/>
              <a:ext cx="1085960" cy="610852"/>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23"/>
            <a:stretch>
              <a:fillRect/>
            </a:stretch>
          </p:blipFill>
          <p:spPr>
            <a:xfrm>
              <a:off x="5793278" y="4340368"/>
              <a:ext cx="548339" cy="548339"/>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24"/>
            <a:stretch>
              <a:fillRect/>
            </a:stretch>
          </p:blipFill>
          <p:spPr>
            <a:xfrm>
              <a:off x="1111085" y="4459098"/>
              <a:ext cx="895396" cy="31087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25"/>
            <a:stretch>
              <a:fillRect/>
            </a:stretch>
          </p:blipFill>
          <p:spPr>
            <a:xfrm>
              <a:off x="3184805" y="4117758"/>
              <a:ext cx="993559" cy="99355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26"/>
            <a:stretch>
              <a:fillRect/>
            </a:stretch>
          </p:blipFill>
          <p:spPr>
            <a:xfrm>
              <a:off x="4224546" y="4462106"/>
              <a:ext cx="830867" cy="304863"/>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27"/>
            <a:stretch>
              <a:fillRect/>
            </a:stretch>
          </p:blipFill>
          <p:spPr>
            <a:xfrm>
              <a:off x="8122648" y="4561094"/>
              <a:ext cx="716773" cy="106887"/>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28"/>
            <a:stretch>
              <a:fillRect/>
            </a:stretch>
          </p:blipFill>
          <p:spPr>
            <a:xfrm>
              <a:off x="5101595" y="4291787"/>
              <a:ext cx="645501" cy="645501"/>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29"/>
            <a:stretch>
              <a:fillRect/>
            </a:stretch>
          </p:blipFill>
          <p:spPr>
            <a:xfrm>
              <a:off x="7360522" y="4300695"/>
              <a:ext cx="628979" cy="628979"/>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30"/>
            <a:stretch>
              <a:fillRect/>
            </a:stretch>
          </p:blipFill>
          <p:spPr>
            <a:xfrm>
              <a:off x="6430529" y="4517658"/>
              <a:ext cx="857969" cy="193758"/>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31"/>
            <a:stretch>
              <a:fillRect/>
            </a:stretch>
          </p:blipFill>
          <p:spPr>
            <a:xfrm>
              <a:off x="8919787" y="4519815"/>
              <a:ext cx="634993" cy="189445"/>
            </a:xfrm>
            <a:prstGeom prst="rect">
              <a:avLst/>
            </a:prstGeom>
          </p:spPr>
        </p:pic>
      </p:grpSp>
      <p:grpSp>
        <p:nvGrpSpPr>
          <p:cNvPr id="94" name="Gruppieren 93">
            <a:extLst>
              <a:ext uri="{FF2B5EF4-FFF2-40B4-BE49-F238E27FC236}">
                <a16:creationId xmlns:a16="http://schemas.microsoft.com/office/drawing/2014/main" id="{041F745C-0747-5A57-0B06-2760614751E8}"/>
              </a:ext>
            </a:extLst>
          </p:cNvPr>
          <p:cNvGrpSpPr/>
          <p:nvPr/>
        </p:nvGrpSpPr>
        <p:grpSpPr>
          <a:xfrm>
            <a:off x="321762" y="1719780"/>
            <a:ext cx="11143751" cy="784516"/>
            <a:chOff x="321762" y="1719780"/>
            <a:chExt cx="11143751"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32"/>
            <a:stretch>
              <a:fillRect/>
            </a:stretch>
          </p:blipFill>
          <p:spPr>
            <a:xfrm>
              <a:off x="9389298" y="1919697"/>
              <a:ext cx="1070311" cy="317458"/>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03644"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34"/>
            <a:stretch>
              <a:fillRect/>
            </a:stretch>
          </p:blipFill>
          <p:spPr>
            <a:xfrm>
              <a:off x="5275989" y="2005550"/>
              <a:ext cx="854750" cy="186383"/>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35"/>
            <a:stretch>
              <a:fillRect/>
            </a:stretch>
          </p:blipFill>
          <p:spPr>
            <a:xfrm>
              <a:off x="7695065" y="1904136"/>
              <a:ext cx="693972" cy="415805"/>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36"/>
            <a:stretch>
              <a:fillRect/>
            </a:stretch>
          </p:blipFill>
          <p:spPr>
            <a:xfrm>
              <a:off x="8481586" y="1963619"/>
              <a:ext cx="832256" cy="296838"/>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37"/>
            <a:stretch>
              <a:fillRect/>
            </a:stretch>
          </p:blipFill>
          <p:spPr>
            <a:xfrm>
              <a:off x="2500534" y="1908660"/>
              <a:ext cx="851486" cy="29986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38"/>
            <a:stretch>
              <a:fillRect/>
            </a:stretch>
          </p:blipFill>
          <p:spPr>
            <a:xfrm>
              <a:off x="978415"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39"/>
            <a:stretch>
              <a:fillRect/>
            </a:stretch>
          </p:blipFill>
          <p:spPr>
            <a:xfrm>
              <a:off x="1758996" y="1984711"/>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40"/>
            <a:stretch>
              <a:fillRect/>
            </a:stretch>
          </p:blipFill>
          <p:spPr>
            <a:xfrm>
              <a:off x="4367313" y="2058856"/>
              <a:ext cx="799035" cy="106365"/>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41"/>
            <a:stretch>
              <a:fillRect/>
            </a:stretch>
          </p:blipFill>
          <p:spPr>
            <a:xfrm>
              <a:off x="10338506" y="1739619"/>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42"/>
            <a:stretch>
              <a:fillRect/>
            </a:stretch>
          </p:blipFill>
          <p:spPr>
            <a:xfrm>
              <a:off x="321762" y="2007458"/>
              <a:ext cx="692294" cy="209161"/>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43"/>
            <a:stretch>
              <a:fillRect/>
            </a:stretch>
          </p:blipFill>
          <p:spPr>
            <a:xfrm>
              <a:off x="3418931" y="2023557"/>
              <a:ext cx="855833" cy="162402"/>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44"/>
            <a:stretch>
              <a:fillRect/>
            </a:stretch>
          </p:blipFill>
          <p:spPr>
            <a:xfrm>
              <a:off x="6918224" y="1986203"/>
              <a:ext cx="658654" cy="393932"/>
            </a:xfrm>
            <a:prstGeom prst="rect">
              <a:avLst/>
            </a:prstGeom>
          </p:spPr>
        </p:pic>
      </p:grpSp>
      <p:grpSp>
        <p:nvGrpSpPr>
          <p:cNvPr id="127" name="Gruppieren 126">
            <a:extLst>
              <a:ext uri="{FF2B5EF4-FFF2-40B4-BE49-F238E27FC236}">
                <a16:creationId xmlns:a16="http://schemas.microsoft.com/office/drawing/2014/main" id="{1229013C-5049-9ECB-E916-696FD99FC12E}"/>
              </a:ext>
            </a:extLst>
          </p:cNvPr>
          <p:cNvGrpSpPr/>
          <p:nvPr/>
        </p:nvGrpSpPr>
        <p:grpSpPr>
          <a:xfrm>
            <a:off x="262193" y="2872631"/>
            <a:ext cx="11028491" cy="1072157"/>
            <a:chOff x="262193" y="2940999"/>
            <a:chExt cx="11028491"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45"/>
            <a:stretch>
              <a:fillRect/>
            </a:stretch>
          </p:blipFill>
          <p:spPr>
            <a:xfrm>
              <a:off x="1043413" y="3205447"/>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46"/>
            <a:stretch>
              <a:fillRect/>
            </a:stretch>
          </p:blipFill>
          <p:spPr>
            <a:xfrm>
              <a:off x="262193" y="3362085"/>
              <a:ext cx="765033" cy="229985"/>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47"/>
            <a:stretch>
              <a:fillRect/>
            </a:stretch>
          </p:blipFill>
          <p:spPr>
            <a:xfrm>
              <a:off x="6648213" y="3373305"/>
              <a:ext cx="1024065" cy="20754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48"/>
            <a:stretch>
              <a:fillRect/>
            </a:stretch>
          </p:blipFill>
          <p:spPr>
            <a:xfrm>
              <a:off x="5835762" y="3293173"/>
              <a:ext cx="821902" cy="36780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371931" y="3426300"/>
              <a:ext cx="812433" cy="101554"/>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51"/>
            <a:stretch>
              <a:fillRect/>
            </a:stretch>
          </p:blipFill>
          <p:spPr>
            <a:xfrm>
              <a:off x="4854555" y="3357362"/>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52"/>
            <a:stretch>
              <a:fillRect/>
            </a:stretch>
          </p:blipFill>
          <p:spPr>
            <a:xfrm>
              <a:off x="2540659" y="3352216"/>
              <a:ext cx="746720" cy="249723"/>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53"/>
            <a:stretch>
              <a:fillRect/>
            </a:stretch>
          </p:blipFill>
          <p:spPr>
            <a:xfrm>
              <a:off x="9911081" y="3227752"/>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54"/>
            <a:stretch>
              <a:fillRect/>
            </a:stretch>
          </p:blipFill>
          <p:spPr>
            <a:xfrm>
              <a:off x="4012542" y="2940999"/>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55"/>
            <a:stretch>
              <a:fillRect/>
            </a:stretch>
          </p:blipFill>
          <p:spPr>
            <a:xfrm>
              <a:off x="7799562" y="3330488"/>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56"/>
            <a:stretch>
              <a:fillRect/>
            </a:stretch>
          </p:blipFill>
          <p:spPr>
            <a:xfrm>
              <a:off x="8618485" y="3212073"/>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57"/>
            <a:stretch>
              <a:fillRect/>
            </a:stretch>
          </p:blipFill>
          <p:spPr>
            <a:xfrm>
              <a:off x="9198864" y="3295937"/>
              <a:ext cx="781490" cy="362280"/>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58"/>
            <a:stretch>
              <a:fillRect/>
            </a:stretch>
          </p:blipFill>
          <p:spPr>
            <a:xfrm>
              <a:off x="1595541" y="3403823"/>
              <a:ext cx="937477" cy="146508"/>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59"/>
            <a:stretch>
              <a:fillRect/>
            </a:stretch>
          </p:blipFill>
          <p:spPr>
            <a:xfrm>
              <a:off x="10537348" y="3410376"/>
              <a:ext cx="753336" cy="133403"/>
            </a:xfrm>
            <a:prstGeom prst="rect">
              <a:avLst/>
            </a:prstGeom>
          </p:spPr>
        </p:pic>
      </p:grpSp>
      <p:grpSp>
        <p:nvGrpSpPr>
          <p:cNvPr id="128" name="Gruppieren 127">
            <a:extLst>
              <a:ext uri="{FF2B5EF4-FFF2-40B4-BE49-F238E27FC236}">
                <a16:creationId xmlns:a16="http://schemas.microsoft.com/office/drawing/2014/main" id="{F2E57E6B-7CDB-8FB4-81B8-92F633EBB58F}"/>
              </a:ext>
            </a:extLst>
          </p:cNvPr>
          <p:cNvGrpSpPr/>
          <p:nvPr/>
        </p:nvGrpSpPr>
        <p:grpSpPr>
          <a:xfrm>
            <a:off x="182280" y="3546680"/>
            <a:ext cx="11157515" cy="888970"/>
            <a:chOff x="182280" y="3546680"/>
            <a:chExt cx="11157515"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60"/>
            <a:stretch>
              <a:fillRect/>
            </a:stretch>
          </p:blipFill>
          <p:spPr>
            <a:xfrm>
              <a:off x="9667488" y="3744180"/>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61"/>
            <a:stretch>
              <a:fillRect/>
            </a:stretch>
          </p:blipFill>
          <p:spPr>
            <a:xfrm>
              <a:off x="1922331" y="3546680"/>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62"/>
            <a:stretch>
              <a:fillRect/>
            </a:stretch>
          </p:blipFill>
          <p:spPr>
            <a:xfrm>
              <a:off x="6073784" y="3853953"/>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63"/>
            <a:stretch>
              <a:fillRect/>
            </a:stretch>
          </p:blipFill>
          <p:spPr>
            <a:xfrm>
              <a:off x="3756380" y="3718250"/>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64"/>
            <a:stretch>
              <a:fillRect/>
            </a:stretch>
          </p:blipFill>
          <p:spPr>
            <a:xfrm>
              <a:off x="10506047" y="3862565"/>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1154839" y="3886969"/>
              <a:ext cx="926537" cy="208392"/>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65"/>
            <a:stretch>
              <a:fillRect/>
            </a:stretch>
          </p:blipFill>
          <p:spPr>
            <a:xfrm>
              <a:off x="5251334" y="3864170"/>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66"/>
            <a:stretch>
              <a:fillRect/>
            </a:stretch>
          </p:blipFill>
          <p:spPr>
            <a:xfrm>
              <a:off x="182280" y="3760324"/>
              <a:ext cx="926504" cy="461682"/>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67"/>
            <a:stretch>
              <a:fillRect/>
            </a:stretch>
          </p:blipFill>
          <p:spPr>
            <a:xfrm>
              <a:off x="3158588" y="3730243"/>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68"/>
            <a:stretch>
              <a:fillRect/>
            </a:stretch>
          </p:blipFill>
          <p:spPr>
            <a:xfrm>
              <a:off x="4536961" y="3787427"/>
              <a:ext cx="531582" cy="407477"/>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69"/>
            <a:stretch>
              <a:fillRect/>
            </a:stretch>
          </p:blipFill>
          <p:spPr>
            <a:xfrm>
              <a:off x="6890324" y="3859434"/>
              <a:ext cx="658654" cy="263462"/>
            </a:xfrm>
            <a:prstGeom prst="rect">
              <a:avLst/>
            </a:prstGeom>
          </p:spPr>
        </p:pic>
        <p:pic>
          <p:nvPicPr>
            <p:cNvPr id="118" name="Grafik 117" descr="Ein Bild, das Grafiken, Grafikdesign, Magenta, violett enthält.&#10;&#10;Automatisch generierte Beschreibung">
              <a:extLst>
                <a:ext uri="{FF2B5EF4-FFF2-40B4-BE49-F238E27FC236}">
                  <a16:creationId xmlns:a16="http://schemas.microsoft.com/office/drawing/2014/main" id="{E6CF29A5-3C6F-859E-4322-A8CB2D5B04B3}"/>
                </a:ext>
              </a:extLst>
            </p:cNvPr>
            <p:cNvPicPr>
              <a:picLocks noChangeAspect="1"/>
            </p:cNvPicPr>
            <p:nvPr/>
          </p:nvPicPr>
          <p:blipFill>
            <a:blip r:embed="rId70"/>
            <a:stretch>
              <a:fillRect/>
            </a:stretch>
          </p:blipFill>
          <p:spPr>
            <a:xfrm>
              <a:off x="8719707" y="3926455"/>
              <a:ext cx="897449" cy="129421"/>
            </a:xfrm>
            <a:prstGeom prst="rect">
              <a:avLst/>
            </a:prstGeom>
          </p:spPr>
        </p:pic>
        <p:pic>
          <p:nvPicPr>
            <p:cNvPr id="121" name="Grafik 120" descr="Ein Bild, das Schrift, Grafiken, Grafikdesign, Logo enthält.&#10;&#10;Automatisch generierte Beschreibung">
              <a:extLst>
                <a:ext uri="{FF2B5EF4-FFF2-40B4-BE49-F238E27FC236}">
                  <a16:creationId xmlns:a16="http://schemas.microsoft.com/office/drawing/2014/main" id="{166BA99B-3F00-08CC-2083-66292C52EB8B}"/>
                </a:ext>
              </a:extLst>
            </p:cNvPr>
            <p:cNvPicPr>
              <a:picLocks noChangeAspect="1"/>
            </p:cNvPicPr>
            <p:nvPr/>
          </p:nvPicPr>
          <p:blipFill>
            <a:blip r:embed="rId71"/>
            <a:stretch>
              <a:fillRect/>
            </a:stretch>
          </p:blipFill>
          <p:spPr>
            <a:xfrm>
              <a:off x="7814913" y="3910488"/>
              <a:ext cx="751912" cy="161354"/>
            </a:xfrm>
            <a:prstGeom prst="rect">
              <a:avLst/>
            </a:prstGeom>
          </p:spPr>
        </p:pic>
      </p:grpSp>
      <p:grpSp>
        <p:nvGrpSpPr>
          <p:cNvPr id="131" name="Gruppieren 130">
            <a:extLst>
              <a:ext uri="{FF2B5EF4-FFF2-40B4-BE49-F238E27FC236}">
                <a16:creationId xmlns:a16="http://schemas.microsoft.com/office/drawing/2014/main" id="{7A9AD8C4-CD8B-6DE1-3629-049B76864A81}"/>
              </a:ext>
            </a:extLst>
          </p:cNvPr>
          <p:cNvGrpSpPr/>
          <p:nvPr/>
        </p:nvGrpSpPr>
        <p:grpSpPr>
          <a:xfrm>
            <a:off x="174305" y="5293118"/>
            <a:ext cx="11193866" cy="929276"/>
            <a:chOff x="174305" y="5293118"/>
            <a:chExt cx="1119386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72"/>
            <a:stretch>
              <a:fillRect/>
            </a:stretch>
          </p:blipFill>
          <p:spPr>
            <a:xfrm>
              <a:off x="4247355"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6914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75"/>
            <a:stretch>
              <a:fillRect/>
            </a:stretch>
          </p:blipFill>
          <p:spPr>
            <a:xfrm>
              <a:off x="1892577"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76"/>
            <a:stretch>
              <a:fillRect/>
            </a:stretch>
          </p:blipFill>
          <p:spPr>
            <a:xfrm>
              <a:off x="5541078" y="5587571"/>
              <a:ext cx="1034045" cy="340370"/>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77"/>
            <a:stretch>
              <a:fillRect/>
            </a:stretch>
          </p:blipFill>
          <p:spPr>
            <a:xfrm>
              <a:off x="6637859"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78"/>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79"/>
            <a:stretch>
              <a:fillRect/>
            </a:stretch>
          </p:blipFill>
          <p:spPr>
            <a:xfrm>
              <a:off x="7486621" y="5555727"/>
              <a:ext cx="1086887" cy="404058"/>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80"/>
            <a:stretch>
              <a:fillRect/>
            </a:stretch>
          </p:blipFill>
          <p:spPr>
            <a:xfrm>
              <a:off x="1115570" y="5651038"/>
              <a:ext cx="714851" cy="213437"/>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81"/>
            <a:stretch>
              <a:fillRect/>
            </a:stretch>
          </p:blipFill>
          <p:spPr>
            <a:xfrm>
              <a:off x="2646247"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82"/>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83"/>
            <a:stretch>
              <a:fillRect/>
            </a:stretch>
          </p:blipFill>
          <p:spPr>
            <a:xfrm>
              <a:off x="9773359" y="5676160"/>
              <a:ext cx="897557" cy="163192"/>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84"/>
            <a:stretch>
              <a:fillRect/>
            </a:stretch>
          </p:blipFill>
          <p:spPr>
            <a:xfrm>
              <a:off x="530725" y="5346169"/>
              <a:ext cx="701888" cy="82317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85"/>
            <a:stretch>
              <a:fillRect/>
            </a:stretch>
          </p:blipFill>
          <p:spPr>
            <a:xfrm>
              <a:off x="174305" y="5481229"/>
              <a:ext cx="553055" cy="553055"/>
            </a:xfrm>
            <a:prstGeom prst="rect">
              <a:avLst/>
            </a:prstGeom>
          </p:spPr>
        </p:pic>
      </p:grpSp>
      <p:grpSp>
        <p:nvGrpSpPr>
          <p:cNvPr id="132" name="Gruppieren 131">
            <a:extLst>
              <a:ext uri="{FF2B5EF4-FFF2-40B4-BE49-F238E27FC236}">
                <a16:creationId xmlns:a16="http://schemas.microsoft.com/office/drawing/2014/main" id="{FC60B11E-9C04-2456-FB36-AB14F74D7B79}"/>
              </a:ext>
            </a:extLst>
          </p:cNvPr>
          <p:cNvGrpSpPr/>
          <p:nvPr/>
        </p:nvGrpSpPr>
        <p:grpSpPr>
          <a:xfrm>
            <a:off x="213291" y="4779629"/>
            <a:ext cx="11363677" cy="795579"/>
            <a:chOff x="213291" y="4779629"/>
            <a:chExt cx="11363677" cy="795579"/>
          </a:xfrm>
        </p:grpSpPr>
        <p:pic>
          <p:nvPicPr>
            <p:cNvPr id="120" name="Grafik 119" descr="Ein Bild, das Schrift, Grafiken, Logo, Grafikdesign enthält.&#10;&#10;Automatisch generierte Beschreibung">
              <a:extLst>
                <a:ext uri="{FF2B5EF4-FFF2-40B4-BE49-F238E27FC236}">
                  <a16:creationId xmlns:a16="http://schemas.microsoft.com/office/drawing/2014/main" id="{3AADB5A2-3A7E-1779-0805-5030601645D7}"/>
                </a:ext>
              </a:extLst>
            </p:cNvPr>
            <p:cNvPicPr>
              <a:picLocks noChangeAspect="1"/>
            </p:cNvPicPr>
            <p:nvPr/>
          </p:nvPicPr>
          <p:blipFill>
            <a:blip r:embed="rId86"/>
            <a:stretch>
              <a:fillRect/>
            </a:stretch>
          </p:blipFill>
          <p:spPr>
            <a:xfrm>
              <a:off x="6157391" y="5038151"/>
              <a:ext cx="871777" cy="27853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213291"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88"/>
            <a:stretch>
              <a:fillRect/>
            </a:stretch>
          </p:blipFill>
          <p:spPr>
            <a:xfrm>
              <a:off x="3513508" y="4852213"/>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89"/>
            <a:stretch>
              <a:fillRect/>
            </a:stretch>
          </p:blipFill>
          <p:spPr>
            <a:xfrm>
              <a:off x="8912231" y="4942088"/>
              <a:ext cx="1086887" cy="470661"/>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90"/>
            <a:stretch>
              <a:fillRect/>
            </a:stretch>
          </p:blipFill>
          <p:spPr>
            <a:xfrm>
              <a:off x="10312806" y="4779629"/>
              <a:ext cx="1264162" cy="79557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91"/>
            <a:stretch>
              <a:fillRect/>
            </a:stretch>
          </p:blipFill>
          <p:spPr>
            <a:xfrm>
              <a:off x="2665151" y="5048717"/>
              <a:ext cx="1391367" cy="25740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92"/>
            <a:stretch>
              <a:fillRect/>
            </a:stretch>
          </p:blipFill>
          <p:spPr>
            <a:xfrm>
              <a:off x="7923058" y="4985961"/>
              <a:ext cx="993250" cy="382915"/>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93"/>
            <a:stretch>
              <a:fillRect/>
            </a:stretch>
          </p:blipFill>
          <p:spPr>
            <a:xfrm>
              <a:off x="4111874" y="5075136"/>
              <a:ext cx="877586" cy="20456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94"/>
            <a:stretch>
              <a:fillRect/>
            </a:stretch>
          </p:blipFill>
          <p:spPr>
            <a:xfrm>
              <a:off x="10117989" y="4898215"/>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95"/>
            <a:stretch>
              <a:fillRect/>
            </a:stretch>
          </p:blipFill>
          <p:spPr>
            <a:xfrm>
              <a:off x="5125419" y="5099172"/>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96"/>
            <a:stretch>
              <a:fillRect/>
            </a:stretch>
          </p:blipFill>
          <p:spPr>
            <a:xfrm>
              <a:off x="6973625" y="4812504"/>
              <a:ext cx="1032355" cy="729829"/>
            </a:xfrm>
            <a:prstGeom prst="rect">
              <a:avLst/>
            </a:prstGeom>
          </p:spPr>
        </p:pic>
        <p:pic>
          <p:nvPicPr>
            <p:cNvPr id="119" name="Grafik 118" descr="Ein Bild, das Grafiken, Schrift, Grafikdesign, Logo enthält.&#10;&#10;Automatisch generierte Beschreibung">
              <a:extLst>
                <a:ext uri="{FF2B5EF4-FFF2-40B4-BE49-F238E27FC236}">
                  <a16:creationId xmlns:a16="http://schemas.microsoft.com/office/drawing/2014/main" id="{732D935D-0B20-9A2A-A02C-ED8CCBDA91D5}"/>
                </a:ext>
              </a:extLst>
            </p:cNvPr>
            <p:cNvPicPr>
              <a:picLocks noChangeAspect="1"/>
            </p:cNvPicPr>
            <p:nvPr/>
          </p:nvPicPr>
          <p:blipFill>
            <a:blip r:embed="rId97"/>
            <a:stretch>
              <a:fillRect/>
            </a:stretch>
          </p:blipFill>
          <p:spPr>
            <a:xfrm>
              <a:off x="907841" y="5058511"/>
              <a:ext cx="772899" cy="237815"/>
            </a:xfrm>
            <a:prstGeom prst="rect">
              <a:avLst/>
            </a:prstGeom>
          </p:spPr>
        </p:pic>
        <p:pic>
          <p:nvPicPr>
            <p:cNvPr id="126" name="Grafik 125" descr="Ein Bild, das Schrift, Grafiken, Logo, Typografie enthält.&#10;&#10;Automatisch generierte Beschreibung">
              <a:extLst>
                <a:ext uri="{FF2B5EF4-FFF2-40B4-BE49-F238E27FC236}">
                  <a16:creationId xmlns:a16="http://schemas.microsoft.com/office/drawing/2014/main" id="{B53EF117-93DD-0B38-F37A-8D6E1C0875EF}"/>
                </a:ext>
              </a:extLst>
            </p:cNvPr>
            <p:cNvPicPr>
              <a:picLocks noChangeAspect="1"/>
            </p:cNvPicPr>
            <p:nvPr/>
          </p:nvPicPr>
          <p:blipFill>
            <a:blip r:embed="rId98"/>
            <a:stretch>
              <a:fillRect/>
            </a:stretch>
          </p:blipFill>
          <p:spPr>
            <a:xfrm>
              <a:off x="1723192" y="5039398"/>
              <a:ext cx="890963" cy="276041"/>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22541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48" name="Gruppieren 47">
            <a:extLst>
              <a:ext uri="{FF2B5EF4-FFF2-40B4-BE49-F238E27FC236}">
                <a16:creationId xmlns:a16="http://schemas.microsoft.com/office/drawing/2014/main" id="{64321108-A75E-2CAF-40ED-22053F8794C2}"/>
              </a:ext>
            </a:extLst>
          </p:cNvPr>
          <p:cNvGrpSpPr/>
          <p:nvPr/>
        </p:nvGrpSpPr>
        <p:grpSpPr>
          <a:xfrm>
            <a:off x="155458" y="1842531"/>
            <a:ext cx="2101116" cy="4434347"/>
            <a:chOff x="155458" y="1842531"/>
            <a:chExt cx="2101116" cy="4434347"/>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40242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8145"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40242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212756" y="397619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40242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320003"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grpSp>
        <p:nvGrpSpPr>
          <p:cNvPr id="57" name="Gruppieren 56">
            <a:extLst>
              <a:ext uri="{FF2B5EF4-FFF2-40B4-BE49-F238E27FC236}">
                <a16:creationId xmlns:a16="http://schemas.microsoft.com/office/drawing/2014/main" id="{0E93A9C9-446E-B517-7E27-E575A26C14D1}"/>
              </a:ext>
            </a:extLst>
          </p:cNvPr>
          <p:cNvGrpSpPr/>
          <p:nvPr/>
        </p:nvGrpSpPr>
        <p:grpSpPr>
          <a:xfrm>
            <a:off x="7501447" y="1891768"/>
            <a:ext cx="2023776" cy="4200444"/>
            <a:chOff x="7501447" y="1891768"/>
            <a:chExt cx="2023776" cy="4200444"/>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770333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7501447" y="3976191"/>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5881"/>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grpSp>
      <p:grpSp>
        <p:nvGrpSpPr>
          <p:cNvPr id="59" name="Gruppieren 58">
            <a:extLst>
              <a:ext uri="{FF2B5EF4-FFF2-40B4-BE49-F238E27FC236}">
                <a16:creationId xmlns:a16="http://schemas.microsoft.com/office/drawing/2014/main" id="{6264B269-5A1D-360F-08F8-DE00393F45A2}"/>
              </a:ext>
            </a:extLst>
          </p:cNvPr>
          <p:cNvGrpSpPr/>
          <p:nvPr/>
        </p:nvGrpSpPr>
        <p:grpSpPr>
          <a:xfrm>
            <a:off x="5691636" y="1891768"/>
            <a:ext cx="1999338" cy="4385110"/>
            <a:chOff x="5674544" y="1891768"/>
            <a:chExt cx="1999338" cy="4385110"/>
          </a:xfrm>
        </p:grpSpPr>
        <p:sp>
          <p:nvSpPr>
            <p:cNvPr id="34" name="TextBox 30">
              <a:extLst>
                <a:ext uri="{FF2B5EF4-FFF2-40B4-BE49-F238E27FC236}">
                  <a16:creationId xmlns:a16="http://schemas.microsoft.com/office/drawing/2014/main" id="{3D039C03-409B-6CB1-C3B7-C4D8E78F6A2A}"/>
                </a:ext>
              </a:extLst>
            </p:cNvPr>
            <p:cNvSpPr txBox="1"/>
            <p:nvPr/>
          </p:nvSpPr>
          <p:spPr>
            <a:xfrm>
              <a:off x="5674544"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421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179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421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586421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578179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8" name="Gruppieren 57">
            <a:extLst>
              <a:ext uri="{FF2B5EF4-FFF2-40B4-BE49-F238E27FC236}">
                <a16:creationId xmlns:a16="http://schemas.microsoft.com/office/drawing/2014/main" id="{656450BC-6A3F-C2DA-54F6-11D7C091EA83}"/>
              </a:ext>
            </a:extLst>
          </p:cNvPr>
          <p:cNvGrpSpPr/>
          <p:nvPr/>
        </p:nvGrpSpPr>
        <p:grpSpPr>
          <a:xfrm>
            <a:off x="9300742" y="3358863"/>
            <a:ext cx="2023776" cy="2918015"/>
            <a:chOff x="9300742" y="3358863"/>
            <a:chExt cx="2023776" cy="2918015"/>
          </a:xfrm>
        </p:grpSpPr>
        <p:sp>
          <p:nvSpPr>
            <p:cNvPr id="8" name="TextBox 8">
              <a:extLst>
                <a:ext uri="{FF2B5EF4-FFF2-40B4-BE49-F238E27FC236}">
                  <a16:creationId xmlns:a16="http://schemas.microsoft.com/office/drawing/2014/main" id="{0A953785-E519-78B6-ED8D-7943015B543B}"/>
                </a:ext>
              </a:extLst>
            </p:cNvPr>
            <p:cNvSpPr txBox="1"/>
            <p:nvPr/>
          </p:nvSpPr>
          <p:spPr>
            <a:xfrm>
              <a:off x="9300742" y="5445881"/>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263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950263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9378078" y="3976191"/>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grpSp>
      <p:grpSp>
        <p:nvGrpSpPr>
          <p:cNvPr id="55" name="Gruppieren 54">
            <a:extLst>
              <a:ext uri="{FF2B5EF4-FFF2-40B4-BE49-F238E27FC236}">
                <a16:creationId xmlns:a16="http://schemas.microsoft.com/office/drawing/2014/main" id="{12E4A95F-AFFC-24D9-7D25-502829E72809}"/>
              </a:ext>
            </a:extLst>
          </p:cNvPr>
          <p:cNvGrpSpPr/>
          <p:nvPr/>
        </p:nvGrpSpPr>
        <p:grpSpPr>
          <a:xfrm>
            <a:off x="3892223" y="1891768"/>
            <a:ext cx="1968560" cy="4385110"/>
            <a:chOff x="3892223" y="1891768"/>
            <a:chExt cx="1968560" cy="4385110"/>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406650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398408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49" name="Gruppieren 48">
            <a:extLst>
              <a:ext uri="{FF2B5EF4-FFF2-40B4-BE49-F238E27FC236}">
                <a16:creationId xmlns:a16="http://schemas.microsoft.com/office/drawing/2014/main" id="{91972CFB-AEF6-8AF2-C08F-C4DC04699669}"/>
              </a:ext>
            </a:extLst>
          </p:cNvPr>
          <p:cNvGrpSpPr/>
          <p:nvPr/>
        </p:nvGrpSpPr>
        <p:grpSpPr>
          <a:xfrm>
            <a:off x="2159716" y="1891768"/>
            <a:ext cx="1784845" cy="4385110"/>
            <a:chOff x="2134078" y="1891768"/>
            <a:chExt cx="1784845" cy="4385110"/>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221650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2134078"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221650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2277724" y="397619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650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7724"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5653081" y="2502748"/>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45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48189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39946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679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15094"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6352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45740"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8426"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061366"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006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0763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14" name="Rectangle: Rounded Corners 14">
            <a:extLst>
              <a:ext uri="{FF2B5EF4-FFF2-40B4-BE49-F238E27FC236}">
                <a16:creationId xmlns:a16="http://schemas.microsoft.com/office/drawing/2014/main" id="{9CC71DF1-789C-D16F-980C-DB6708702552}"/>
              </a:ext>
            </a:extLst>
          </p:cNvPr>
          <p:cNvSpPr/>
          <p:nvPr/>
        </p:nvSpPr>
        <p:spPr>
          <a:xfrm>
            <a:off x="5988334"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5776636" y="4517623"/>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Guidelines and assets for Release Management in CAMARA</a:t>
            </a:r>
          </a:p>
        </p:txBody>
      </p:sp>
      <p:sp>
        <p:nvSpPr>
          <p:cNvPr id="16" name="Rectangle: Rounded Corners 7">
            <a:extLst>
              <a:ext uri="{FF2B5EF4-FFF2-40B4-BE49-F238E27FC236}">
                <a16:creationId xmlns:a16="http://schemas.microsoft.com/office/drawing/2014/main" id="{2E6D94AB-9BC0-BC14-8E5B-5F6EE63F0E80}"/>
              </a:ext>
            </a:extLst>
          </p:cNvPr>
          <p:cNvSpPr/>
          <p:nvPr/>
        </p:nvSpPr>
        <p:spPr>
          <a:xfrm>
            <a:off x="4169968"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4022908" y="4517623"/>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390060"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307638" y="4517623"/>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Maintains the API Backlog for CAMARA</a:t>
            </a:r>
          </a:p>
        </p:txBody>
      </p:sp>
      <p:sp>
        <p:nvSpPr>
          <p:cNvPr id="20" name="Textfeld 19">
            <a:extLst>
              <a:ext uri="{FF2B5EF4-FFF2-40B4-BE49-F238E27FC236}">
                <a16:creationId xmlns:a16="http://schemas.microsoft.com/office/drawing/2014/main" id="{7CB39A05-631F-2594-9D98-6361AC2FD47F}"/>
              </a:ext>
            </a:extLst>
          </p:cNvPr>
          <p:cNvSpPr txBox="1"/>
          <p:nvPr/>
        </p:nvSpPr>
        <p:spPr>
          <a:xfrm>
            <a:off x="321692" y="3472311"/>
            <a:ext cx="2950551" cy="369332"/>
          </a:xfrm>
          <a:prstGeom prst="rect">
            <a:avLst/>
          </a:prstGeom>
          <a:noFill/>
        </p:spPr>
        <p:txBody>
          <a:bodyPr wrap="none" rtlCol="0">
            <a:spAutoFit/>
          </a:bodyPr>
          <a:lstStyle/>
          <a:p>
            <a:r>
              <a:rPr lang="de-DE" dirty="0"/>
              <a:t>CAMARA Working Groups:</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2280013"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Common-</a:t>
            </a:r>
            <a:r>
              <a:rPr lang="en-US" sz="1400" b="1" dirty="0" err="1">
                <a:solidFill>
                  <a:srgbClr val="FFFFFF"/>
                </a:solidFill>
                <a:latin typeface="Montserrat SemiBold" panose="00000700000000000000" pitchFamily="2" charset="0"/>
                <a:cs typeface="Arial" panose="020B0604020202020204" pitchFamily="34" charset="0"/>
              </a:rPr>
              <a:t>alities</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2197591" y="451762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Support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011064"/>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or if you would like to join as CAMARA sponsor or associating organization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1685</Words>
  <Application>Microsoft Office PowerPoint</Application>
  <PresentationFormat>Benutzerdefiniert</PresentationFormat>
  <Paragraphs>236</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FlexoSoft</vt:lpstr>
      <vt:lpstr>Calibri</vt:lpstr>
      <vt:lpstr>Montserrat SemiBold</vt:lpstr>
      <vt:lpstr>Montserrat Light</vt:lpstr>
      <vt:lpstr>Montserrat</vt:lpstr>
      <vt:lpstr>Open Sans</vt:lpstr>
      <vt:lpstr>Arial</vt:lpstr>
      <vt:lpstr>Wingdings 2</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41</cp:revision>
  <dcterms:created xsi:type="dcterms:W3CDTF">2023-03-22T16:25:12Z</dcterms:created>
  <dcterms:modified xsi:type="dcterms:W3CDTF">2024-02-17T14:36:13Z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